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BFB3-7FAC-422C-9B8D-55D87F96F8D4}" type="datetimeFigureOut">
              <a:rPr lang="fr-FR" smtClean="0"/>
              <a:t>08/09/2015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478D-B24F-4CC1-BACA-B9FC41035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992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BFB3-7FAC-422C-9B8D-55D87F96F8D4}" type="datetimeFigureOut">
              <a:rPr lang="fr-FR" smtClean="0"/>
              <a:t>08/09/2015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478D-B24F-4CC1-BACA-B9FC41035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160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BFB3-7FAC-422C-9B8D-55D87F96F8D4}" type="datetimeFigureOut">
              <a:rPr lang="fr-FR" smtClean="0"/>
              <a:t>08/09/2015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478D-B24F-4CC1-BACA-B9FC41035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14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BFB3-7FAC-422C-9B8D-55D87F96F8D4}" type="datetimeFigureOut">
              <a:rPr lang="fr-FR" smtClean="0"/>
              <a:t>08/09/2015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478D-B24F-4CC1-BACA-B9FC41035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073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BFB3-7FAC-422C-9B8D-55D87F96F8D4}" type="datetimeFigureOut">
              <a:rPr lang="fr-FR" smtClean="0"/>
              <a:t>08/09/2015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478D-B24F-4CC1-BACA-B9FC41035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336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BFB3-7FAC-422C-9B8D-55D87F96F8D4}" type="datetimeFigureOut">
              <a:rPr lang="fr-FR" smtClean="0"/>
              <a:t>08/09/2015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478D-B24F-4CC1-BACA-B9FC41035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149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BFB3-7FAC-422C-9B8D-55D87F96F8D4}" type="datetimeFigureOut">
              <a:rPr lang="fr-FR" smtClean="0"/>
              <a:t>08/09/2015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478D-B24F-4CC1-BACA-B9FC41035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63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BFB3-7FAC-422C-9B8D-55D87F96F8D4}" type="datetimeFigureOut">
              <a:rPr lang="fr-FR" smtClean="0"/>
              <a:t>08/09/2015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478D-B24F-4CC1-BACA-B9FC41035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81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BFB3-7FAC-422C-9B8D-55D87F96F8D4}" type="datetimeFigureOut">
              <a:rPr lang="fr-FR" smtClean="0"/>
              <a:t>08/09/2015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478D-B24F-4CC1-BACA-B9FC41035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0056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BFB3-7FAC-422C-9B8D-55D87F96F8D4}" type="datetimeFigureOut">
              <a:rPr lang="fr-FR" smtClean="0"/>
              <a:t>08/09/2015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478D-B24F-4CC1-BACA-B9FC41035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4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9BFB3-7FAC-422C-9B8D-55D87F96F8D4}" type="datetimeFigureOut">
              <a:rPr lang="fr-FR" smtClean="0"/>
              <a:t>08/09/2015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478D-B24F-4CC1-BACA-B9FC41035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823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9BFB3-7FAC-422C-9B8D-55D87F96F8D4}" type="datetimeFigureOut">
              <a:rPr lang="fr-FR" smtClean="0"/>
              <a:t>08/09/2015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7478D-B24F-4CC1-BACA-B9FC410353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361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026" y="883227"/>
            <a:ext cx="10847517" cy="519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192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594" y="592282"/>
            <a:ext cx="10844916" cy="5663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721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549" y="644235"/>
            <a:ext cx="10002750" cy="526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561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061" y="540327"/>
            <a:ext cx="10517973" cy="5590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872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993" y="696190"/>
            <a:ext cx="10221382" cy="543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828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48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390" y="675409"/>
            <a:ext cx="10385084" cy="530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767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660" y="633845"/>
            <a:ext cx="10989590" cy="5538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72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641" y="550718"/>
            <a:ext cx="10543819" cy="5548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517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644" y="685800"/>
            <a:ext cx="10398995" cy="541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395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79" y="716974"/>
            <a:ext cx="10754001" cy="541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788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334" y="675409"/>
            <a:ext cx="10636843" cy="533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683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455" y="893617"/>
            <a:ext cx="10639242" cy="5247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57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19" y="633846"/>
            <a:ext cx="10666397" cy="535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1194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0</Words>
  <Application>Microsoft Office PowerPoint</Application>
  <PresentationFormat>Grand écran</PresentationFormat>
  <Paragraphs>0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ogros</dc:creator>
  <cp:lastModifiedBy>ogros</cp:lastModifiedBy>
  <cp:revision>10</cp:revision>
  <dcterms:created xsi:type="dcterms:W3CDTF">2015-07-09T16:08:10Z</dcterms:created>
  <dcterms:modified xsi:type="dcterms:W3CDTF">2015-09-08T12:45:59Z</dcterms:modified>
</cp:coreProperties>
</file>