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9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16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14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07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3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14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63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8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05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4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BFB3-7FAC-422C-9B8D-55D87F96F8D4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78D-B24F-4CC1-BACA-B9FC41035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6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26" y="883227"/>
            <a:ext cx="10847517" cy="519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9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94" y="592282"/>
            <a:ext cx="10844916" cy="566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2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549" y="644235"/>
            <a:ext cx="10002750" cy="52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6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61" y="540327"/>
            <a:ext cx="10517973" cy="559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7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93" y="696190"/>
            <a:ext cx="10221382" cy="54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82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4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90" y="675409"/>
            <a:ext cx="10385084" cy="530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76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60" y="633845"/>
            <a:ext cx="10989590" cy="553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2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1" y="550718"/>
            <a:ext cx="10543819" cy="554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44" y="685800"/>
            <a:ext cx="10398995" cy="541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9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79" y="716974"/>
            <a:ext cx="10754001" cy="541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34" y="675409"/>
            <a:ext cx="10636843" cy="53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8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455" y="893617"/>
            <a:ext cx="10639242" cy="524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19" y="633846"/>
            <a:ext cx="10666397" cy="535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19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0</Words>
  <Application>Microsoft Office PowerPoint</Application>
  <PresentationFormat>Grand écran</PresentationFormat>
  <Paragraphs>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ogros</dc:creator>
  <cp:lastModifiedBy>ogros</cp:lastModifiedBy>
  <cp:revision>10</cp:revision>
  <dcterms:created xsi:type="dcterms:W3CDTF">2015-07-09T16:08:10Z</dcterms:created>
  <dcterms:modified xsi:type="dcterms:W3CDTF">2015-09-08T12:45:59Z</dcterms:modified>
</cp:coreProperties>
</file>