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8CC6-AD96-48C8-90AB-584CA2FCD65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5009-D426-49FF-9E2D-60DF0B3EE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3903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8CC6-AD96-48C8-90AB-584CA2FCD65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5009-D426-49FF-9E2D-60DF0B3EE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0317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8CC6-AD96-48C8-90AB-584CA2FCD65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5009-D426-49FF-9E2D-60DF0B3EE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6607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8CC6-AD96-48C8-90AB-584CA2FCD65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5009-D426-49FF-9E2D-60DF0B3EE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0574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8CC6-AD96-48C8-90AB-584CA2FCD65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5009-D426-49FF-9E2D-60DF0B3EE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965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8CC6-AD96-48C8-90AB-584CA2FCD65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5009-D426-49FF-9E2D-60DF0B3EE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425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8CC6-AD96-48C8-90AB-584CA2FCD65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5009-D426-49FF-9E2D-60DF0B3EE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6015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8CC6-AD96-48C8-90AB-584CA2FCD65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5009-D426-49FF-9E2D-60DF0B3EE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396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8CC6-AD96-48C8-90AB-584CA2FCD65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5009-D426-49FF-9E2D-60DF0B3EE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8224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8CC6-AD96-48C8-90AB-584CA2FCD65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5009-D426-49FF-9E2D-60DF0B3EE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854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8CC6-AD96-48C8-90AB-584CA2FCD65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5009-D426-49FF-9E2D-60DF0B3EE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36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58CC6-AD96-48C8-90AB-584CA2FCD65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85009-D426-49FF-9E2D-60DF0B3EE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63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449781" y="2608118"/>
            <a:ext cx="1319646" cy="27699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chemeClr val="bg1"/>
                </a:solidFill>
              </a:rPr>
              <a:t>MOLINIE</a:t>
            </a:r>
            <a:endParaRPr lang="fr-FR" sz="1200" b="1" dirty="0">
              <a:solidFill>
                <a:schemeClr val="bg1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647" y="446809"/>
            <a:ext cx="10082965" cy="5787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694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887" y="654627"/>
            <a:ext cx="10529515" cy="556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53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390" y="706581"/>
            <a:ext cx="10296569" cy="5299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589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89" y="675409"/>
            <a:ext cx="10386289" cy="5392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461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09355" y="1558636"/>
            <a:ext cx="5912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Arrêt des cours le</a:t>
            </a:r>
          </a:p>
          <a:p>
            <a:r>
              <a:rPr lang="fr-FR" dirty="0" smtClean="0"/>
              <a:t>Examen terminal à partir du 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0931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090" y="508894"/>
            <a:ext cx="10275319" cy="5933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912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655" y="571500"/>
            <a:ext cx="10387386" cy="5538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797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993" y="426027"/>
            <a:ext cx="10801842" cy="5902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01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455" y="519544"/>
            <a:ext cx="10589630" cy="5652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95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742" y="696191"/>
            <a:ext cx="10483362" cy="56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511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018" y="852055"/>
            <a:ext cx="10664789" cy="550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527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367" y="633845"/>
            <a:ext cx="10562142" cy="5527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848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083" y="706582"/>
            <a:ext cx="10472046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0269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11</Words>
  <Application>Microsoft Office PowerPoint</Application>
  <PresentationFormat>Grand écran</PresentationFormat>
  <Paragraphs>3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ogros</dc:creator>
  <cp:lastModifiedBy>ogros</cp:lastModifiedBy>
  <cp:revision>7</cp:revision>
  <dcterms:created xsi:type="dcterms:W3CDTF">2015-07-09T19:22:21Z</dcterms:created>
  <dcterms:modified xsi:type="dcterms:W3CDTF">2015-09-07T21:30:55Z</dcterms:modified>
</cp:coreProperties>
</file>